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rben" panose="020B0604020202020204" charset="0"/>
      <p:regular r:id="rId14"/>
    </p:embeddedFont>
    <p:embeddedFont>
      <p:font typeface="Nobile" panose="020B0604020202020204" charset="0"/>
      <p:regular r:id="rId15"/>
    </p:embeddedFont>
  </p:embeddedFontLst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66C62-BEB3-49B5-8263-E04F30C12B77}" v="6" dt="2025-04-10T02:54:35.404"/>
    <p1510:client id="{ACA94939-A923-47FA-B134-73C7892336E1}" v="19" dt="2025-04-10T17:18:23.744"/>
    <p1510:client id="{C38B0BF5-965A-4D17-AFF9-2340F03A306D}" v="7" dt="2025-04-10T02:41:44.507"/>
    <p1510:client id="{F7E5E1A5-967F-41B4-B3EA-2EA68C7871F1}" v="248" dt="2025-04-10T03:00:47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VILLARREAL" userId="S::jose.villarreal8@utp.ac.pa::d1f77f96-d317-4475-a671-0e16e870e642" providerId="AD" clId="Web-{ACA94939-A923-47FA-B134-73C7892336E1}"/>
    <pc:docChg chg="modSld">
      <pc:chgData name="JOSE VILLARREAL" userId="S::jose.villarreal8@utp.ac.pa::d1f77f96-d317-4475-a671-0e16e870e642" providerId="AD" clId="Web-{ACA94939-A923-47FA-B134-73C7892336E1}" dt="2025-04-10T17:18:23.744" v="17"/>
      <pc:docMkLst>
        <pc:docMk/>
      </pc:docMkLst>
      <pc:sldChg chg="modSp">
        <pc:chgData name="JOSE VILLARREAL" userId="S::jose.villarreal8@utp.ac.pa::d1f77f96-d317-4475-a671-0e16e870e642" providerId="AD" clId="Web-{ACA94939-A923-47FA-B134-73C7892336E1}" dt="2025-04-10T17:17:20.756" v="9"/>
        <pc:sldMkLst>
          <pc:docMk/>
          <pc:sldMk cId="0" sldId="256"/>
        </pc:sldMkLst>
        <pc:spChg chg="mod">
          <ac:chgData name="JOSE VILLARREAL" userId="S::jose.villarreal8@utp.ac.pa::d1f77f96-d317-4475-a671-0e16e870e642" providerId="AD" clId="Web-{ACA94939-A923-47FA-B134-73C7892336E1}" dt="2025-04-10T17:17:20.756" v="9"/>
          <ac:spMkLst>
            <pc:docMk/>
            <pc:sldMk cId="0" sldId="256"/>
            <ac:spMk id="6" creationId="{0B42C46A-AC63-621D-E57B-70D671417AAF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7:32.210" v="11"/>
        <pc:sldMkLst>
          <pc:docMk/>
          <pc:sldMk cId="0" sldId="257"/>
        </pc:sldMkLst>
        <pc:spChg chg="mod">
          <ac:chgData name="JOSE VILLARREAL" userId="S::jose.villarreal8@utp.ac.pa::d1f77f96-d317-4475-a671-0e16e870e642" providerId="AD" clId="Web-{ACA94939-A923-47FA-B134-73C7892336E1}" dt="2025-04-10T17:17:32.210" v="11"/>
          <ac:spMkLst>
            <pc:docMk/>
            <pc:sldMk cId="0" sldId="257"/>
            <ac:spMk id="9" creationId="{DA748012-3F70-EAAF-DCE7-85FF4FD0D4A2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7:53.086" v="13"/>
        <pc:sldMkLst>
          <pc:docMk/>
          <pc:sldMk cId="0" sldId="258"/>
        </pc:sldMkLst>
        <pc:spChg chg="mod">
          <ac:chgData name="JOSE VILLARREAL" userId="S::jose.villarreal8@utp.ac.pa::d1f77f96-d317-4475-a671-0e16e870e642" providerId="AD" clId="Web-{ACA94939-A923-47FA-B134-73C7892336E1}" dt="2025-04-10T17:17:53.086" v="13"/>
          <ac:spMkLst>
            <pc:docMk/>
            <pc:sldMk cId="0" sldId="258"/>
            <ac:spMk id="16" creationId="{B730C831-2474-4575-C1ED-9A98F98CECD4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8:05.087" v="15"/>
        <pc:sldMkLst>
          <pc:docMk/>
          <pc:sldMk cId="0" sldId="259"/>
        </pc:sldMkLst>
        <pc:spChg chg="mod">
          <ac:chgData name="JOSE VILLARREAL" userId="S::jose.villarreal8@utp.ac.pa::d1f77f96-d317-4475-a671-0e16e870e642" providerId="AD" clId="Web-{ACA94939-A923-47FA-B134-73C7892336E1}" dt="2025-04-10T17:18:05.087" v="15"/>
          <ac:spMkLst>
            <pc:docMk/>
            <pc:sldMk cId="0" sldId="259"/>
            <ac:spMk id="13" creationId="{543FBE66-C2E9-EBF8-1DF7-20D031025ABD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8:23.744" v="17"/>
        <pc:sldMkLst>
          <pc:docMk/>
          <pc:sldMk cId="0" sldId="261"/>
        </pc:sldMkLst>
        <pc:spChg chg="mod">
          <ac:chgData name="JOSE VILLARREAL" userId="S::jose.villarreal8@utp.ac.pa::d1f77f96-d317-4475-a671-0e16e870e642" providerId="AD" clId="Web-{ACA94939-A923-47FA-B134-73C7892336E1}" dt="2025-04-10T17:18:23.744" v="17"/>
          <ac:spMkLst>
            <pc:docMk/>
            <pc:sldMk cId="0" sldId="261"/>
            <ac:spMk id="7" creationId="{5CBAF5D1-741A-A7F3-D6B8-3A3873580D4C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7:04.442" v="7"/>
        <pc:sldMkLst>
          <pc:docMk/>
          <pc:sldMk cId="0" sldId="262"/>
        </pc:sldMkLst>
        <pc:spChg chg="mod">
          <ac:chgData name="JOSE VILLARREAL" userId="S::jose.villarreal8@utp.ac.pa::d1f77f96-d317-4475-a671-0e16e870e642" providerId="AD" clId="Web-{ACA94939-A923-47FA-B134-73C7892336E1}" dt="2025-04-10T17:17:04.442" v="7"/>
          <ac:spMkLst>
            <pc:docMk/>
            <pc:sldMk cId="0" sldId="262"/>
            <ac:spMk id="16" creationId="{02C8E949-FBC3-7237-A6DE-7D09C18B3DBF}"/>
          </ac:spMkLst>
        </pc:spChg>
      </pc:sldChg>
      <pc:sldChg chg="addSp modSp">
        <pc:chgData name="JOSE VILLARREAL" userId="S::jose.villarreal8@utp.ac.pa::d1f77f96-d317-4475-a671-0e16e870e642" providerId="AD" clId="Web-{ACA94939-A923-47FA-B134-73C7892336E1}" dt="2025-04-10T17:16:46.082" v="5"/>
        <pc:sldMkLst>
          <pc:docMk/>
          <pc:sldMk cId="0" sldId="263"/>
        </pc:sldMkLst>
        <pc:spChg chg="add mod">
          <ac:chgData name="JOSE VILLARREAL" userId="S::jose.villarreal8@utp.ac.pa::d1f77f96-d317-4475-a671-0e16e870e642" providerId="AD" clId="Web-{ACA94939-A923-47FA-B134-73C7892336E1}" dt="2025-04-10T17:16:46.082" v="5"/>
          <ac:spMkLst>
            <pc:docMk/>
            <pc:sldMk cId="0" sldId="263"/>
            <ac:spMk id="13" creationId="{45F4CF77-E2DE-DEFB-58B5-A9B92D9FED20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6:38.206" v="4"/>
        <pc:sldMkLst>
          <pc:docMk/>
          <pc:sldMk cId="0" sldId="264"/>
        </pc:sldMkLst>
        <pc:spChg chg="mod">
          <ac:chgData name="JOSE VILLARREAL" userId="S::jose.villarreal8@utp.ac.pa::d1f77f96-d317-4475-a671-0e16e870e642" providerId="AD" clId="Web-{ACA94939-A923-47FA-B134-73C7892336E1}" dt="2025-04-10T17:16:38.206" v="4"/>
          <ac:spMkLst>
            <pc:docMk/>
            <pc:sldMk cId="0" sldId="264"/>
            <ac:spMk id="7" creationId="{8F063CFE-59D7-804E-917D-C8EFA20E2B72}"/>
          </ac:spMkLst>
        </pc:spChg>
      </pc:sldChg>
    </pc:docChg>
  </pc:docChgLst>
  <pc:docChgLst>
    <pc:chgData name="JOSE VILLARREAL" userId="S::jose.villarreal8@utp.ac.pa::d1f77f96-d317-4475-a671-0e16e870e642" providerId="AD" clId="Web-{19B66C62-BEB3-49B5-8263-E04F30C12B77}"/>
    <pc:docChg chg="modSld">
      <pc:chgData name="JOSE VILLARREAL" userId="S::jose.villarreal8@utp.ac.pa::d1f77f96-d317-4475-a671-0e16e870e642" providerId="AD" clId="Web-{19B66C62-BEB3-49B5-8263-E04F30C12B77}" dt="2025-04-10T02:54:33.700" v="4" actId="20577"/>
      <pc:docMkLst>
        <pc:docMk/>
      </pc:docMkLst>
      <pc:sldChg chg="modSp">
        <pc:chgData name="JOSE VILLARREAL" userId="S::jose.villarreal8@utp.ac.pa::d1f77f96-d317-4475-a671-0e16e870e642" providerId="AD" clId="Web-{19B66C62-BEB3-49B5-8263-E04F30C12B77}" dt="2025-04-10T02:54:33.700" v="4" actId="20577"/>
        <pc:sldMkLst>
          <pc:docMk/>
          <pc:sldMk cId="0" sldId="256"/>
        </pc:sldMkLst>
        <pc:spChg chg="mod">
          <ac:chgData name="JOSE VILLARREAL" userId="S::jose.villarreal8@utp.ac.pa::d1f77f96-d317-4475-a671-0e16e870e642" providerId="AD" clId="Web-{19B66C62-BEB3-49B5-8263-E04F30C12B77}" dt="2025-04-10T02:54:33.700" v="4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modSp">
        <pc:chgData name="JOSE VILLARREAL" userId="S::jose.villarreal8@utp.ac.pa::d1f77f96-d317-4475-a671-0e16e870e642" providerId="AD" clId="Web-{19B66C62-BEB3-49B5-8263-E04F30C12B77}" dt="2025-04-10T02:49:23.443" v="1" actId="1076"/>
        <pc:sldMkLst>
          <pc:docMk/>
          <pc:sldMk cId="0" sldId="264"/>
        </pc:sldMkLst>
        <pc:picChg chg="add mod">
          <ac:chgData name="JOSE VILLARREAL" userId="S::jose.villarreal8@utp.ac.pa::d1f77f96-d317-4475-a671-0e16e870e642" providerId="AD" clId="Web-{19B66C62-BEB3-49B5-8263-E04F30C12B77}" dt="2025-04-10T02:49:23.443" v="1" actId="1076"/>
          <ac:picMkLst>
            <pc:docMk/>
            <pc:sldMk cId="0" sldId="264"/>
            <ac:picMk id="8" creationId="{8897CA89-C06D-7A75-2F3E-38D4169752CF}"/>
          </ac:picMkLst>
        </pc:picChg>
      </pc:sldChg>
    </pc:docChg>
  </pc:docChgLst>
  <pc:docChgLst>
    <pc:chgData name="GABRIELA VIVAS" userId="74d95629-765c-4239-95dd-cd4757320e97" providerId="ADAL" clId="{F7E5E1A5-967F-41B4-B3EA-2EA68C7871F1}"/>
    <pc:docChg chg="undo custSel addSld delSld modSld sldOrd">
      <pc:chgData name="GABRIELA VIVAS" userId="74d95629-765c-4239-95dd-cd4757320e97" providerId="ADAL" clId="{F7E5E1A5-967F-41B4-B3EA-2EA68C7871F1}" dt="2025-04-10T03:00:47.040" v="277" actId="27107"/>
      <pc:docMkLst>
        <pc:docMk/>
      </pc:docMkLst>
      <pc:sldChg chg="addSp delSp modSp mod">
        <pc:chgData name="GABRIELA VIVAS" userId="74d95629-765c-4239-95dd-cd4757320e97" providerId="ADAL" clId="{F7E5E1A5-967F-41B4-B3EA-2EA68C7871F1}" dt="2025-04-10T02:58:54.599" v="267" actId="20577"/>
        <pc:sldMkLst>
          <pc:docMk/>
          <pc:sldMk cId="0" sldId="256"/>
        </pc:sldMkLst>
        <pc:spChg chg="mod">
          <ac:chgData name="GABRIELA VIVAS" userId="74d95629-765c-4239-95dd-cd4757320e97" providerId="ADAL" clId="{F7E5E1A5-967F-41B4-B3EA-2EA68C7871F1}" dt="2025-04-10T02:57:01.372" v="245" actId="20577"/>
          <ac:spMkLst>
            <pc:docMk/>
            <pc:sldMk cId="0" sldId="256"/>
            <ac:spMk id="3" creationId="{00000000-0000-0000-0000-000000000000}"/>
          </ac:spMkLst>
        </pc:spChg>
        <pc:spChg chg="del">
          <ac:chgData name="GABRIELA VIVAS" userId="74d95629-765c-4239-95dd-cd4757320e97" providerId="ADAL" clId="{F7E5E1A5-967F-41B4-B3EA-2EA68C7871F1}" dt="2025-04-10T02:55:13.884" v="212" actId="478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42.609" v="2" actId="208"/>
          <ac:spMkLst>
            <pc:docMk/>
            <pc:sldMk cId="0" sldId="256"/>
            <ac:spMk id="6" creationId="{0B42C46A-AC63-621D-E57B-70D671417AAF}"/>
          </ac:spMkLst>
        </pc:spChg>
        <pc:spChg chg="add mod">
          <ac:chgData name="GABRIELA VIVAS" userId="74d95629-765c-4239-95dd-cd4757320e97" providerId="ADAL" clId="{F7E5E1A5-967F-41B4-B3EA-2EA68C7871F1}" dt="2025-04-10T02:57:35.044" v="262" actId="14100"/>
          <ac:spMkLst>
            <pc:docMk/>
            <pc:sldMk cId="0" sldId="256"/>
            <ac:spMk id="8" creationId="{69FCD364-83A9-2B26-449B-768D927D5360}"/>
          </ac:spMkLst>
        </pc:spChg>
        <pc:graphicFrameChg chg="add mod modGraphic">
          <ac:chgData name="GABRIELA VIVAS" userId="74d95629-765c-4239-95dd-cd4757320e97" providerId="ADAL" clId="{F7E5E1A5-967F-41B4-B3EA-2EA68C7871F1}" dt="2025-04-10T02:58:54.599" v="267" actId="20577"/>
          <ac:graphicFrameMkLst>
            <pc:docMk/>
            <pc:sldMk cId="0" sldId="256"/>
            <ac:graphicFrameMk id="7" creationId="{90705B80-73E1-F67D-3C6F-7FE50E3DA62F}"/>
          </ac:graphicFrameMkLst>
        </pc:graphicFrameChg>
      </pc:sldChg>
      <pc:sldChg chg="addSp modSp mod">
        <pc:chgData name="GABRIELA VIVAS" userId="74d95629-765c-4239-95dd-cd4757320e97" providerId="ADAL" clId="{F7E5E1A5-967F-41B4-B3EA-2EA68C7871F1}" dt="2025-04-10T02:59:07.039" v="269" actId="123"/>
        <pc:sldMkLst>
          <pc:docMk/>
          <pc:sldMk cId="0" sldId="257"/>
        </pc:sldMkLst>
        <pc:spChg chg="mod">
          <ac:chgData name="GABRIELA VIVAS" userId="74d95629-765c-4239-95dd-cd4757320e97" providerId="ADAL" clId="{F7E5E1A5-967F-41B4-B3EA-2EA68C7871F1}" dt="2025-04-10T02:59:04.220" v="268" actId="123"/>
          <ac:spMkLst>
            <pc:docMk/>
            <pc:sldMk cId="0" sldId="257"/>
            <ac:spMk id="4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07.039" v="269" actId="123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46.181" v="3"/>
          <ac:spMkLst>
            <pc:docMk/>
            <pc:sldMk cId="0" sldId="257"/>
            <ac:spMk id="9" creationId="{DA748012-3F70-EAAF-DCE7-85FF4FD0D4A2}"/>
          </ac:spMkLst>
        </pc:spChg>
      </pc:sldChg>
      <pc:sldChg chg="addSp modSp mod">
        <pc:chgData name="GABRIELA VIVAS" userId="74d95629-765c-4239-95dd-cd4757320e97" providerId="ADAL" clId="{F7E5E1A5-967F-41B4-B3EA-2EA68C7871F1}" dt="2025-04-10T02:59:27.068" v="273" actId="1076"/>
        <pc:sldMkLst>
          <pc:docMk/>
          <pc:sldMk cId="0" sldId="258"/>
        </pc:sldMkLst>
        <pc:spChg chg="mod">
          <ac:chgData name="GABRIELA VIVAS" userId="74d95629-765c-4239-95dd-cd4757320e97" providerId="ADAL" clId="{F7E5E1A5-967F-41B4-B3EA-2EA68C7871F1}" dt="2025-04-10T02:59:27.068" v="273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13.632" v="270" actId="12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20.383" v="271" actId="1076"/>
          <ac:spMkLst>
            <pc:docMk/>
            <pc:sldMk cId="0" sldId="258"/>
            <ac:spMk id="15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48.442" v="4"/>
          <ac:spMkLst>
            <pc:docMk/>
            <pc:sldMk cId="0" sldId="258"/>
            <ac:spMk id="16" creationId="{B730C831-2474-4575-C1ED-9A98F98CECD4}"/>
          </ac:spMkLst>
        </pc:spChg>
      </pc:sldChg>
      <pc:sldChg chg="addSp modSp mod">
        <pc:chgData name="GABRIELA VIVAS" userId="74d95629-765c-4239-95dd-cd4757320e97" providerId="ADAL" clId="{F7E5E1A5-967F-41B4-B3EA-2EA68C7871F1}" dt="2025-04-10T02:59:34.369" v="274" actId="123"/>
        <pc:sldMkLst>
          <pc:docMk/>
          <pc:sldMk cId="0" sldId="259"/>
        </pc:sldMkLst>
        <pc:spChg chg="mod">
          <ac:chgData name="GABRIELA VIVAS" userId="74d95629-765c-4239-95dd-cd4757320e97" providerId="ADAL" clId="{F7E5E1A5-967F-41B4-B3EA-2EA68C7871F1}" dt="2025-04-10T02:59:34.369" v="274" actId="123"/>
          <ac:spMkLst>
            <pc:docMk/>
            <pc:sldMk cId="0" sldId="259"/>
            <ac:spMk id="6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34.369" v="274" actId="123"/>
          <ac:spMkLst>
            <pc:docMk/>
            <pc:sldMk cId="0" sldId="259"/>
            <ac:spMk id="9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34.369" v="274" actId="123"/>
          <ac:spMkLst>
            <pc:docMk/>
            <pc:sldMk cId="0" sldId="259"/>
            <ac:spMk id="12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50.193" v="5"/>
          <ac:spMkLst>
            <pc:docMk/>
            <pc:sldMk cId="0" sldId="259"/>
            <ac:spMk id="13" creationId="{543FBE66-C2E9-EBF8-1DF7-20D031025ABD}"/>
          </ac:spMkLst>
        </pc:spChg>
      </pc:sldChg>
      <pc:sldChg chg="addSp modSp mod">
        <pc:chgData name="GABRIELA VIVAS" userId="74d95629-765c-4239-95dd-cd4757320e97" providerId="ADAL" clId="{F7E5E1A5-967F-41B4-B3EA-2EA68C7871F1}" dt="2025-04-10T02:59:43.253" v="275" actId="123"/>
        <pc:sldMkLst>
          <pc:docMk/>
          <pc:sldMk cId="0" sldId="261"/>
        </pc:sldMkLst>
        <pc:spChg chg="mod">
          <ac:chgData name="GABRIELA VIVAS" userId="74d95629-765c-4239-95dd-cd4757320e97" providerId="ADAL" clId="{F7E5E1A5-967F-41B4-B3EA-2EA68C7871F1}" dt="2025-04-10T02:59:43.253" v="275" actId="123"/>
          <ac:spMkLst>
            <pc:docMk/>
            <pc:sldMk cId="0" sldId="261"/>
            <ac:spMk id="4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43.253" v="275" actId="123"/>
          <ac:spMkLst>
            <pc:docMk/>
            <pc:sldMk cId="0" sldId="261"/>
            <ac:spMk id="6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56.139" v="6"/>
          <ac:spMkLst>
            <pc:docMk/>
            <pc:sldMk cId="0" sldId="261"/>
            <ac:spMk id="7" creationId="{5CBAF5D1-741A-A7F3-D6B8-3A3873580D4C}"/>
          </ac:spMkLst>
        </pc:spChg>
      </pc:sldChg>
      <pc:sldChg chg="addSp modSp">
        <pc:chgData name="GABRIELA VIVAS" userId="74d95629-765c-4239-95dd-cd4757320e97" providerId="ADAL" clId="{F7E5E1A5-967F-41B4-B3EA-2EA68C7871F1}" dt="2025-04-10T02:28:05.685" v="7"/>
        <pc:sldMkLst>
          <pc:docMk/>
          <pc:sldMk cId="0" sldId="262"/>
        </pc:sldMkLst>
        <pc:spChg chg="add mod">
          <ac:chgData name="GABRIELA VIVAS" userId="74d95629-765c-4239-95dd-cd4757320e97" providerId="ADAL" clId="{F7E5E1A5-967F-41B4-B3EA-2EA68C7871F1}" dt="2025-04-10T02:28:05.685" v="7"/>
          <ac:spMkLst>
            <pc:docMk/>
            <pc:sldMk cId="0" sldId="262"/>
            <ac:spMk id="16" creationId="{02C8E949-FBC3-7237-A6DE-7D09C18B3DBF}"/>
          </ac:spMkLst>
        </pc:spChg>
      </pc:sldChg>
      <pc:sldChg chg="modSp mod">
        <pc:chgData name="GABRIELA VIVAS" userId="74d95629-765c-4239-95dd-cd4757320e97" providerId="ADAL" clId="{F7E5E1A5-967F-41B4-B3EA-2EA68C7871F1}" dt="2025-04-10T02:36:09.592" v="67" actId="1036"/>
        <pc:sldMkLst>
          <pc:docMk/>
          <pc:sldMk cId="0" sldId="263"/>
        </pc:sldMkLst>
        <pc:spChg chg="mod">
          <ac:chgData name="GABRIELA VIVAS" userId="74d95629-765c-4239-95dd-cd4757320e97" providerId="ADAL" clId="{F7E5E1A5-967F-41B4-B3EA-2EA68C7871F1}" dt="2025-04-10T02:35:57.749" v="55" actId="20577"/>
          <ac:spMkLst>
            <pc:docMk/>
            <pc:sldMk cId="0" sldId="263"/>
            <ac:spMk id="4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36:02.243" v="59" actId="20577"/>
          <ac:spMkLst>
            <pc:docMk/>
            <pc:sldMk cId="0" sldId="263"/>
            <ac:spMk id="7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36:05.696" v="63" actId="20577"/>
          <ac:spMkLst>
            <pc:docMk/>
            <pc:sldMk cId="0" sldId="263"/>
            <ac:spMk id="10" creationId="{00000000-0000-0000-0000-000000000000}"/>
          </ac:spMkLst>
        </pc:spChg>
        <pc:picChg chg="mod">
          <ac:chgData name="GABRIELA VIVAS" userId="74d95629-765c-4239-95dd-cd4757320e97" providerId="ADAL" clId="{F7E5E1A5-967F-41B4-B3EA-2EA68C7871F1}" dt="2025-04-10T02:36:09.592" v="67" actId="1036"/>
          <ac:picMkLst>
            <pc:docMk/>
            <pc:sldMk cId="0" sldId="263"/>
            <ac:picMk id="14" creationId="{B6DB6164-3B2F-EAE8-3A67-76DF03BC3B9C}"/>
          </ac:picMkLst>
        </pc:picChg>
      </pc:sldChg>
      <pc:sldChg chg="addSp modSp mod">
        <pc:chgData name="GABRIELA VIVAS" userId="74d95629-765c-4239-95dd-cd4757320e97" providerId="ADAL" clId="{F7E5E1A5-967F-41B4-B3EA-2EA68C7871F1}" dt="2025-04-10T03:00:47.040" v="277" actId="27107"/>
        <pc:sldMkLst>
          <pc:docMk/>
          <pc:sldMk cId="0" sldId="264"/>
        </pc:sldMkLst>
        <pc:spChg chg="mod">
          <ac:chgData name="GABRIELA VIVAS" userId="74d95629-765c-4239-95dd-cd4757320e97" providerId="ADAL" clId="{F7E5E1A5-967F-41B4-B3EA-2EA68C7871F1}" dt="2025-04-10T03:00:47.040" v="277" actId="27107"/>
          <ac:spMkLst>
            <pc:docMk/>
            <pc:sldMk cId="0" sldId="264"/>
            <ac:spMk id="6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8:21.068" v="12"/>
          <ac:spMkLst>
            <pc:docMk/>
            <pc:sldMk cId="0" sldId="264"/>
            <ac:spMk id="7" creationId="{8F063CFE-59D7-804E-917D-C8EFA20E2B72}"/>
          </ac:spMkLst>
        </pc:spChg>
      </pc:sldChg>
      <pc:sldChg chg="addSp delSp modSp new mod">
        <pc:chgData name="GABRIELA VIVAS" userId="74d95629-765c-4239-95dd-cd4757320e97" providerId="ADAL" clId="{F7E5E1A5-967F-41B4-B3EA-2EA68C7871F1}" dt="2025-04-10T02:42:51.610" v="211" actId="404"/>
        <pc:sldMkLst>
          <pc:docMk/>
          <pc:sldMk cId="1180171146" sldId="266"/>
        </pc:sldMkLst>
        <pc:spChg chg="add mod">
          <ac:chgData name="GABRIELA VIVAS" userId="74d95629-765c-4239-95dd-cd4757320e97" providerId="ADAL" clId="{F7E5E1A5-967F-41B4-B3EA-2EA68C7871F1}" dt="2025-04-10T02:42:51.610" v="211" actId="404"/>
          <ac:spMkLst>
            <pc:docMk/>
            <pc:sldMk cId="1180171146" sldId="266"/>
            <ac:spMk id="2" creationId="{BF6B9AA7-65BF-43CD-23F0-202AD5B3B3C9}"/>
          </ac:spMkLst>
        </pc:spChg>
        <pc:spChg chg="add mod">
          <ac:chgData name="GABRIELA VIVAS" userId="74d95629-765c-4239-95dd-cd4757320e97" providerId="ADAL" clId="{F7E5E1A5-967F-41B4-B3EA-2EA68C7871F1}" dt="2025-04-10T02:41:59.874" v="159" actId="20577"/>
          <ac:spMkLst>
            <pc:docMk/>
            <pc:sldMk cId="1180171146" sldId="266"/>
            <ac:spMk id="8" creationId="{BEDE834E-7EAB-EF20-D522-711DCFF6B6DC}"/>
          </ac:spMkLst>
        </pc:spChg>
        <pc:spChg chg="add mod">
          <ac:chgData name="GABRIELA VIVAS" userId="74d95629-765c-4239-95dd-cd4757320e97" providerId="ADAL" clId="{F7E5E1A5-967F-41B4-B3EA-2EA68C7871F1}" dt="2025-04-10T02:42:07.420" v="164" actId="20577"/>
          <ac:spMkLst>
            <pc:docMk/>
            <pc:sldMk cId="1180171146" sldId="266"/>
            <ac:spMk id="9" creationId="{954CD95A-DE21-2F87-EA0C-75FE39783AEC}"/>
          </ac:spMkLst>
        </pc:spChg>
        <pc:spChg chg="add mod">
          <ac:chgData name="GABRIELA VIVAS" userId="74d95629-765c-4239-95dd-cd4757320e97" providerId="ADAL" clId="{F7E5E1A5-967F-41B4-B3EA-2EA68C7871F1}" dt="2025-04-10T02:42:18.312" v="185" actId="20577"/>
          <ac:spMkLst>
            <pc:docMk/>
            <pc:sldMk cId="1180171146" sldId="266"/>
            <ac:spMk id="10" creationId="{A5967ED7-1923-C92D-10D3-360A4B4886E7}"/>
          </ac:spMkLst>
        </pc:spChg>
        <pc:spChg chg="add mod">
          <ac:chgData name="GABRIELA VIVAS" userId="74d95629-765c-4239-95dd-cd4757320e97" providerId="ADAL" clId="{F7E5E1A5-967F-41B4-B3EA-2EA68C7871F1}" dt="2025-04-10T02:42:30.320" v="208" actId="20577"/>
          <ac:spMkLst>
            <pc:docMk/>
            <pc:sldMk cId="1180171146" sldId="266"/>
            <ac:spMk id="11" creationId="{04F5C635-B582-B1C2-749A-04E7C0C3A974}"/>
          </ac:spMkLst>
        </pc:spChg>
        <pc:picChg chg="add mod">
          <ac:chgData name="GABRIELA VIVAS" userId="74d95629-765c-4239-95dd-cd4757320e97" providerId="ADAL" clId="{F7E5E1A5-967F-41B4-B3EA-2EA68C7871F1}" dt="2025-04-10T02:41:32.439" v="142" actId="1036"/>
          <ac:picMkLst>
            <pc:docMk/>
            <pc:sldMk cId="1180171146" sldId="266"/>
            <ac:picMk id="3" creationId="{629CBD9E-A91A-8E58-38A6-EE71AC82402A}"/>
          </ac:picMkLst>
        </pc:picChg>
        <pc:picChg chg="add mod">
          <ac:chgData name="GABRIELA VIVAS" userId="74d95629-765c-4239-95dd-cd4757320e97" providerId="ADAL" clId="{F7E5E1A5-967F-41B4-B3EA-2EA68C7871F1}" dt="2025-04-10T02:41:32.439" v="142" actId="1036"/>
          <ac:picMkLst>
            <pc:docMk/>
            <pc:sldMk cId="1180171146" sldId="266"/>
            <ac:picMk id="4" creationId="{1FE0A95D-4C40-1F9C-8C3E-6D6E86DA657C}"/>
          </ac:picMkLst>
        </pc:picChg>
        <pc:picChg chg="add mod">
          <ac:chgData name="GABRIELA VIVAS" userId="74d95629-765c-4239-95dd-cd4757320e97" providerId="ADAL" clId="{F7E5E1A5-967F-41B4-B3EA-2EA68C7871F1}" dt="2025-04-10T02:41:32.439" v="142" actId="1036"/>
          <ac:picMkLst>
            <pc:docMk/>
            <pc:sldMk cId="1180171146" sldId="266"/>
            <ac:picMk id="5" creationId="{5BACA5EF-3137-8712-7037-FCB0C06D04C7}"/>
          </ac:picMkLst>
        </pc:picChg>
        <pc:picChg chg="add mod">
          <ac:chgData name="GABRIELA VIVAS" userId="74d95629-765c-4239-95dd-cd4757320e97" providerId="ADAL" clId="{F7E5E1A5-967F-41B4-B3EA-2EA68C7871F1}" dt="2025-04-10T02:41:32.439" v="142" actId="1036"/>
          <ac:picMkLst>
            <pc:docMk/>
            <pc:sldMk cId="1180171146" sldId="266"/>
            <ac:picMk id="6" creationId="{8A7BEFD2-952B-8BBF-DF67-1D1220C70559}"/>
          </ac:picMkLst>
        </pc:picChg>
        <pc:picChg chg="add del mod">
          <ac:chgData name="GABRIELA VIVAS" userId="74d95629-765c-4239-95dd-cd4757320e97" providerId="ADAL" clId="{F7E5E1A5-967F-41B4-B3EA-2EA68C7871F1}" dt="2025-04-10T02:40:56.862" v="109" actId="478"/>
          <ac:picMkLst>
            <pc:docMk/>
            <pc:sldMk cId="1180171146" sldId="266"/>
            <ac:picMk id="7" creationId="{ECE571C3-AE0C-7547-ADFD-82A665DBC0D3}"/>
          </ac:picMkLst>
        </pc:picChg>
        <pc:picChg chg="add mod">
          <ac:chgData name="GABRIELA VIVAS" userId="74d95629-765c-4239-95dd-cd4757320e97" providerId="ADAL" clId="{F7E5E1A5-967F-41B4-B3EA-2EA68C7871F1}" dt="2025-04-10T02:42:45.632" v="209"/>
          <ac:picMkLst>
            <pc:docMk/>
            <pc:sldMk cId="1180171146" sldId="266"/>
            <ac:picMk id="12" creationId="{E653D580-5FC9-9E7F-A7E1-94AADAB81E2B}"/>
          </ac:picMkLst>
        </pc:picChg>
      </pc:sldChg>
      <pc:sldChg chg="addSp modSp new del mod ord">
        <pc:chgData name="GABRIELA VIVAS" userId="74d95629-765c-4239-95dd-cd4757320e97" providerId="ADAL" clId="{F7E5E1A5-967F-41B4-B3EA-2EA68C7871F1}" dt="2025-04-10T02:34:23.974" v="48" actId="47"/>
        <pc:sldMkLst>
          <pc:docMk/>
          <pc:sldMk cId="1406477315" sldId="266"/>
        </pc:sldMkLst>
        <pc:spChg chg="add mod">
          <ac:chgData name="GABRIELA VIVAS" userId="74d95629-765c-4239-95dd-cd4757320e97" providerId="ADAL" clId="{F7E5E1A5-967F-41B4-B3EA-2EA68C7871F1}" dt="2025-04-10T02:30:54.732" v="34"/>
          <ac:spMkLst>
            <pc:docMk/>
            <pc:sldMk cId="1406477315" sldId="266"/>
            <ac:spMk id="6" creationId="{ABC1B8B6-8DB8-9448-A1C2-67B84EB8F3FB}"/>
          </ac:spMkLst>
        </pc:spChg>
        <pc:picChg chg="add mod">
          <ac:chgData name="GABRIELA VIVAS" userId="74d95629-765c-4239-95dd-cd4757320e97" providerId="ADAL" clId="{F7E5E1A5-967F-41B4-B3EA-2EA68C7871F1}" dt="2025-04-10T02:30:18.651" v="25" actId="1076"/>
          <ac:picMkLst>
            <pc:docMk/>
            <pc:sldMk cId="1406477315" sldId="266"/>
            <ac:picMk id="2" creationId="{0C27605A-0B56-4463-8470-0369B15E08E8}"/>
          </ac:picMkLst>
        </pc:picChg>
        <pc:picChg chg="add mod">
          <ac:chgData name="GABRIELA VIVAS" userId="74d95629-765c-4239-95dd-cd4757320e97" providerId="ADAL" clId="{F7E5E1A5-967F-41B4-B3EA-2EA68C7871F1}" dt="2025-04-10T02:30:16.505" v="24" actId="1076"/>
          <ac:picMkLst>
            <pc:docMk/>
            <pc:sldMk cId="1406477315" sldId="266"/>
            <ac:picMk id="3" creationId="{8A07447F-39F2-49F9-B328-3D01958680ED}"/>
          </ac:picMkLst>
        </pc:picChg>
        <pc:picChg chg="add mod">
          <ac:chgData name="GABRIELA VIVAS" userId="74d95629-765c-4239-95dd-cd4757320e97" providerId="ADAL" clId="{F7E5E1A5-967F-41B4-B3EA-2EA68C7871F1}" dt="2025-04-10T02:30:46.145" v="32" actId="1076"/>
          <ac:picMkLst>
            <pc:docMk/>
            <pc:sldMk cId="1406477315" sldId="266"/>
            <ac:picMk id="4" creationId="{623AC2B5-4E28-4A4D-81CD-5F5C1FE14C34}"/>
          </ac:picMkLst>
        </pc:picChg>
        <pc:picChg chg="add mod">
          <ac:chgData name="GABRIELA VIVAS" userId="74d95629-765c-4239-95dd-cd4757320e97" providerId="ADAL" clId="{F7E5E1A5-967F-41B4-B3EA-2EA68C7871F1}" dt="2025-04-10T02:30:58.742" v="47" actId="1038"/>
          <ac:picMkLst>
            <pc:docMk/>
            <pc:sldMk cId="1406477315" sldId="266"/>
            <ac:picMk id="5" creationId="{2A89E4FD-EC8D-423E-8A79-57F5A782A4A4}"/>
          </ac:picMkLst>
        </pc:picChg>
      </pc:sldChg>
      <pc:sldChg chg="new del">
        <pc:chgData name="GABRIELA VIVAS" userId="74d95629-765c-4239-95dd-cd4757320e97" providerId="ADAL" clId="{F7E5E1A5-967F-41B4-B3EA-2EA68C7871F1}" dt="2025-04-10T02:28:42.463" v="14" actId="47"/>
        <pc:sldMkLst>
          <pc:docMk/>
          <pc:sldMk cId="3126202143" sldId="266"/>
        </pc:sldMkLst>
      </pc:sldChg>
    </pc:docChg>
  </pc:docChgLst>
  <pc:docChgLst>
    <pc:chgData name="JUSTIN URENA" userId="S::justin.urena@utp.ac.pa::a3686313-9a08-4386-b372-ce67ee8edfc4" providerId="AD" clId="Web-{C38B0BF5-965A-4D17-AFF9-2340F03A306D}"/>
    <pc:docChg chg="modSld">
      <pc:chgData name="JUSTIN URENA" userId="S::justin.urena@utp.ac.pa::a3686313-9a08-4386-b372-ce67ee8edfc4" providerId="AD" clId="Web-{C38B0BF5-965A-4D17-AFF9-2340F03A306D}" dt="2025-04-10T02:41:44.507" v="6" actId="1076"/>
      <pc:docMkLst>
        <pc:docMk/>
      </pc:docMkLst>
      <pc:sldChg chg="modSp">
        <pc:chgData name="JUSTIN URENA" userId="S::justin.urena@utp.ac.pa::a3686313-9a08-4386-b372-ce67ee8edfc4" providerId="AD" clId="Web-{C38B0BF5-965A-4D17-AFF9-2340F03A306D}" dt="2025-04-10T02:41:44.507" v="6" actId="1076"/>
        <pc:sldMkLst>
          <pc:docMk/>
          <pc:sldMk cId="0" sldId="264"/>
        </pc:sldMkLst>
        <pc:spChg chg="mod">
          <ac:chgData name="JUSTIN URENA" userId="S::justin.urena@utp.ac.pa::a3686313-9a08-4386-b372-ce67ee8edfc4" providerId="AD" clId="Web-{C38B0BF5-965A-4D17-AFF9-2340F03A306D}" dt="2025-04-10T02:41:19.068" v="0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JUSTIN URENA" userId="S::justin.urena@utp.ac.pa::a3686313-9a08-4386-b372-ce67ee8edfc4" providerId="AD" clId="Web-{C38B0BF5-965A-4D17-AFF9-2340F03A306D}" dt="2025-04-10T02:41:24.928" v="1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JUSTIN URENA" userId="S::justin.urena@utp.ac.pa::a3686313-9a08-4386-b372-ce67ee8edfc4" providerId="AD" clId="Web-{C38B0BF5-965A-4D17-AFF9-2340F03A306D}" dt="2025-04-10T02:41:29.194" v="2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JUSTIN URENA" userId="S::justin.urena@utp.ac.pa::a3686313-9a08-4386-b372-ce67ee8edfc4" providerId="AD" clId="Web-{C38B0BF5-965A-4D17-AFF9-2340F03A306D}" dt="2025-04-10T02:41:41.085" v="5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JUSTIN URENA" userId="S::justin.urena@utp.ac.pa::a3686313-9a08-4386-b372-ce67ee8edfc4" providerId="AD" clId="Web-{C38B0BF5-965A-4D17-AFF9-2340F03A306D}" dt="2025-04-10T02:41:44.507" v="6" actId="1076"/>
          <ac:spMkLst>
            <pc:docMk/>
            <pc:sldMk cId="0" sldId="264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26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Predicción de Abandono de Clientes en el Sector Bancario</a:t>
            </a:r>
            <a:endParaRPr lang="en-US" sz="4450"/>
          </a:p>
        </p:txBody>
      </p:sp>
      <p:sp>
        <p:nvSpPr>
          <p:cNvPr id="5" name="Shape 2"/>
          <p:cNvSpPr/>
          <p:nvPr/>
        </p:nvSpPr>
        <p:spPr>
          <a:xfrm>
            <a:off x="6280190" y="62013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42C46A-AC63-621D-E57B-70D671417AAF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0705B80-73E1-F67D-3C6F-7FE50E3DA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9855"/>
              </p:ext>
            </p:extLst>
          </p:nvPr>
        </p:nvGraphicFramePr>
        <p:xfrm>
          <a:off x="6287335" y="5135287"/>
          <a:ext cx="6813093" cy="16276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04029">
                  <a:extLst>
                    <a:ext uri="{9D8B030D-6E8A-4147-A177-3AD203B41FA5}">
                      <a16:colId xmlns:a16="http://schemas.microsoft.com/office/drawing/2014/main" val="795178793"/>
                    </a:ext>
                  </a:extLst>
                </a:gridCol>
                <a:gridCol w="2012357">
                  <a:extLst>
                    <a:ext uri="{9D8B030D-6E8A-4147-A177-3AD203B41FA5}">
                      <a16:colId xmlns:a16="http://schemas.microsoft.com/office/drawing/2014/main" val="3353103965"/>
                    </a:ext>
                  </a:extLst>
                </a:gridCol>
                <a:gridCol w="2096707">
                  <a:extLst>
                    <a:ext uri="{9D8B030D-6E8A-4147-A177-3AD203B41FA5}">
                      <a16:colId xmlns:a16="http://schemas.microsoft.com/office/drawing/2014/main" val="11187089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b="1" kern="100">
                          <a:effectLst/>
                          <a:latin typeface="Nobile" panose="020B0604020202020204" charset="0"/>
                        </a:rPr>
                        <a:t>Integrantes:</a:t>
                      </a:r>
                      <a:endParaRPr lang="es-PA" sz="1400" b="1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b="1" kern="100">
                          <a:effectLst/>
                          <a:latin typeface="Nobile" panose="020B0604020202020204" charset="0"/>
                        </a:rPr>
                        <a:t>Cédula:</a:t>
                      </a:r>
                      <a:endParaRPr lang="es-PA" sz="1400" b="1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b="1" kern="100">
                          <a:effectLst/>
                          <a:latin typeface="Nobile" panose="020B0604020202020204" charset="0"/>
                        </a:rPr>
                        <a:t>Rol:</a:t>
                      </a:r>
                      <a:endParaRPr lang="es-PA" sz="1400" b="1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9953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BANDA, YOHANA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3-726-143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Líder de BI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2657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LARA, JOSÉ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2-729-954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Analista de datos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05285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URENA, JUSTIN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8-937-928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Científico de Datos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3531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VILLARREAL, JOSÉ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8-952-1574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Líder técnico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3862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VIVAS, GABRIELA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PE-14-577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Analista de BI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6857983"/>
                  </a:ext>
                </a:extLst>
              </a:tr>
            </a:tbl>
          </a:graphicData>
        </a:graphic>
      </p:graphicFrame>
      <p:sp>
        <p:nvSpPr>
          <p:cNvPr id="8" name="Text 0">
            <a:extLst>
              <a:ext uri="{FF2B5EF4-FFF2-40B4-BE49-F238E27FC236}">
                <a16:creationId xmlns:a16="http://schemas.microsoft.com/office/drawing/2014/main" id="{69FCD364-83A9-2B26-449B-768D927D5360}"/>
              </a:ext>
            </a:extLst>
          </p:cNvPr>
          <p:cNvSpPr/>
          <p:nvPr/>
        </p:nvSpPr>
        <p:spPr>
          <a:xfrm>
            <a:off x="6287335" y="4100573"/>
            <a:ext cx="1685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Grupo 4</a:t>
            </a:r>
            <a:endParaRPr lang="en-US"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484"/>
            <a:ext cx="8439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Interpretación de los Resultados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1296791"/>
            <a:ext cx="2943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Variables Importantes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19627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Variables como Balance, CreditScore, EstimatedSalary y Age fueron determinantes en la decisión de abandono.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599521" y="12967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Ejemplos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314906" y="181737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cliente con alto saldo pero baja interacción podría estar próximo a irse. Clientes con puntaje crediticio bajo y solo un producto contratado también podrían representar un grupo de riesgo.</a:t>
            </a:r>
            <a:endParaRPr lang="en-US" sz="175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F063CFE-59D7-804E-917D-C8EFA20E2B72}"/>
              </a:ext>
            </a:extLst>
          </p:cNvPr>
          <p:cNvSpPr/>
          <p:nvPr/>
        </p:nvSpPr>
        <p:spPr>
          <a:xfrm>
            <a:off x="12565616" y="7589461"/>
            <a:ext cx="2038563" cy="62386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7CA89-C06D-7A75-2F3E-38D41697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5" y="3264483"/>
            <a:ext cx="5610225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Posibles Aplicaciones en el Negocio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82904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5" name="Text 2"/>
          <p:cNvSpPr/>
          <p:nvPr/>
        </p:nvSpPr>
        <p:spPr>
          <a:xfrm>
            <a:off x="1303973" y="2829044"/>
            <a:ext cx="3193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Campañas de Retención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3039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Diseñar campañas específicas para retener a los clientes con mayor probabilidad de abandono.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1339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8" name="Text 5"/>
          <p:cNvSpPr/>
          <p:nvPr/>
        </p:nvSpPr>
        <p:spPr>
          <a:xfrm>
            <a:off x="1644134" y="4272082"/>
            <a:ext cx="3152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Priorización de Clientes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6441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Enfocar los esfuerzos de atención en los clientes que el modelo identifica como prioritarios.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474232" y="571511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11" name="Text 8"/>
          <p:cNvSpPr/>
          <p:nvPr/>
        </p:nvSpPr>
        <p:spPr>
          <a:xfrm>
            <a:off x="1984415" y="5715119"/>
            <a:ext cx="3282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Segmentación Avanzada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9844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Crear perfiles de riesgo y diseñar estrategias diferenciales por segmento.</a:t>
            </a:r>
            <a:endParaRPr lang="en-US" sz="1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12512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Perspectiva del Negocio: Contexto del Problema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192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Desafío Estratégico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77321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abandono de clientes se ha convertido en un desafío estratégico debido a la digitalización, la competencia de bancos digitales y fintechs, y el cambio en las expectativas de los clientes.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54288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Reducción del flujo de ingresos.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58710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Impacto en la sostenibilidad y rentabilidad.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599521" y="3192066"/>
            <a:ext cx="4821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Importancia de Resolver el Problema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599521" y="377321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Resolver este problema permite diseñar estrategias de retención más efectivas, mejorar la experiencia del cliente, optimizar recursos y aumentar la rentabilidad al evitar el abandono de clientes valiosos.</a:t>
            </a:r>
            <a:endParaRPr lang="en-US" sz="175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748012-3F70-EAAF-DCE7-85FF4FD0D4A2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0682"/>
            <a:ext cx="7549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Importancia de la Predicción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89727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854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Acciones Proactivas</a:t>
            </a: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1530906" y="5345192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Identificar clientes en riesgo antes de que abandonen, dando tiempo para intervenir con acciones personalizadas.</a:t>
            </a:r>
            <a:endParaRPr lang="en-US" sz="1750"/>
          </a:p>
        </p:txBody>
      </p:sp>
      <p:sp>
        <p:nvSpPr>
          <p:cNvPr id="8" name="Shape 4"/>
          <p:cNvSpPr/>
          <p:nvPr/>
        </p:nvSpPr>
        <p:spPr>
          <a:xfrm>
            <a:off x="5216962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89727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4854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Personalización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5954078" y="534519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Segmentar estrategias de retención según el perfil del cliente, como ofertas específicas para jóvenes con saldos altos.</a:t>
            </a:r>
            <a:endParaRPr lang="en-US" sz="1750"/>
          </a:p>
        </p:txBody>
      </p:sp>
      <p:sp>
        <p:nvSpPr>
          <p:cNvPr id="12" name="Shape 7"/>
          <p:cNvSpPr/>
          <p:nvPr/>
        </p:nvSpPr>
        <p:spPr>
          <a:xfrm>
            <a:off x="9640133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89727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Optimización de Recursos</a:t>
            </a: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10377249" y="5345191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Enfocar esfuerzos y presupuesto en los clientes con mayor probabilidad de abandono, maximizando la eficiencia.</a:t>
            </a:r>
            <a:endParaRPr lang="en-US" sz="175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730C831-2474-4575-C1ED-9A98F98CECD4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9451"/>
            <a:ext cx="7049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Beneficios de la Predicción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3683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1621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Económicos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6280190" y="3652599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Ahorro de costos: Retener un cliente cuesta 5-7 veces menos que adquirir uno nuevo. Preservar ingresos de clientes de alto valor.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3683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16218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Eficiencia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8912304" y="3652599"/>
            <a:ext cx="2292072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Reducción del 30-50% en tiempo de análisis manual de riesgo. Aumento del 20-40% en efectividad de campañas de retención.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3683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16218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Satisfacción del Cliente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11544538" y="4006929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Mejora en percepción de atención personalizada (+25% en encuestas NPS). Reducción de quejas por ofertas irrelevantes.</a:t>
            </a:r>
            <a:endParaRPr lang="en-US" sz="175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43FBE66-C2E9-EBF8-1DF7-20D031025ABD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744022"/>
            <a:ext cx="767476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Guía de Ejecución del Proyecto: Requisitos Previos</a:t>
            </a:r>
            <a:endParaRPr lang="en-US" sz="4100"/>
          </a:p>
        </p:txBody>
      </p:sp>
      <p:sp>
        <p:nvSpPr>
          <p:cNvPr id="4" name="Shape 1"/>
          <p:cNvSpPr/>
          <p:nvPr/>
        </p:nvSpPr>
        <p:spPr>
          <a:xfrm>
            <a:off x="734616" y="2370892"/>
            <a:ext cx="3732490" cy="3679984"/>
          </a:xfrm>
          <a:prstGeom prst="roundRect">
            <a:avLst>
              <a:gd name="adj" fmla="val 239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5" name="Text 2"/>
          <p:cNvSpPr/>
          <p:nvPr/>
        </p:nvSpPr>
        <p:spPr>
          <a:xfrm>
            <a:off x="952143" y="2588419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Herramientas</a:t>
            </a:r>
            <a:endParaRPr lang="en-US" sz="2050"/>
          </a:p>
        </p:txBody>
      </p:sp>
      <p:sp>
        <p:nvSpPr>
          <p:cNvPr id="6" name="Text 3"/>
          <p:cNvSpPr/>
          <p:nvPr/>
        </p:nvSpPr>
        <p:spPr>
          <a:xfrm>
            <a:off x="952143" y="3042285"/>
            <a:ext cx="3297436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Lenguaje de programación: Python. Entorno de Desarrollo: Jupyter Notebook. Control de versiones: Github.</a:t>
            </a:r>
            <a:endParaRPr lang="en-US" sz="1650"/>
          </a:p>
        </p:txBody>
      </p:sp>
      <p:sp>
        <p:nvSpPr>
          <p:cNvPr id="7" name="Shape 4"/>
          <p:cNvSpPr/>
          <p:nvPr/>
        </p:nvSpPr>
        <p:spPr>
          <a:xfrm>
            <a:off x="4677013" y="2370892"/>
            <a:ext cx="3732490" cy="3679984"/>
          </a:xfrm>
          <a:prstGeom prst="roundRect">
            <a:avLst>
              <a:gd name="adj" fmla="val 239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8" name="Text 5"/>
          <p:cNvSpPr/>
          <p:nvPr/>
        </p:nvSpPr>
        <p:spPr>
          <a:xfrm>
            <a:off x="4894540" y="2588419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Bibliotecas</a:t>
            </a:r>
            <a:endParaRPr lang="en-US" sz="2050"/>
          </a:p>
        </p:txBody>
      </p:sp>
      <p:sp>
        <p:nvSpPr>
          <p:cNvPr id="9" name="Text 6"/>
          <p:cNvSpPr/>
          <p:nvPr/>
        </p:nvSpPr>
        <p:spPr>
          <a:xfrm>
            <a:off x="4894540" y="3042285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Pandas</a:t>
            </a:r>
            <a:endParaRPr lang="en-US" sz="1650"/>
          </a:p>
        </p:txBody>
      </p:sp>
      <p:sp>
        <p:nvSpPr>
          <p:cNvPr id="10" name="Text 7"/>
          <p:cNvSpPr/>
          <p:nvPr/>
        </p:nvSpPr>
        <p:spPr>
          <a:xfrm>
            <a:off x="4894540" y="3451503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Numpy</a:t>
            </a:r>
            <a:endParaRPr lang="en-US" sz="1650"/>
          </a:p>
        </p:txBody>
      </p:sp>
      <p:sp>
        <p:nvSpPr>
          <p:cNvPr id="11" name="Text 8"/>
          <p:cNvSpPr/>
          <p:nvPr/>
        </p:nvSpPr>
        <p:spPr>
          <a:xfrm>
            <a:off x="4894540" y="3860721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Matplotlib</a:t>
            </a:r>
            <a:endParaRPr lang="en-US" sz="1650"/>
          </a:p>
        </p:txBody>
      </p:sp>
      <p:sp>
        <p:nvSpPr>
          <p:cNvPr id="12" name="Text 9"/>
          <p:cNvSpPr/>
          <p:nvPr/>
        </p:nvSpPr>
        <p:spPr>
          <a:xfrm>
            <a:off x="4894540" y="4269938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Seaborn</a:t>
            </a:r>
            <a:endParaRPr lang="en-US" sz="1650"/>
          </a:p>
        </p:txBody>
      </p:sp>
      <p:sp>
        <p:nvSpPr>
          <p:cNvPr id="13" name="Text 10"/>
          <p:cNvSpPr/>
          <p:nvPr/>
        </p:nvSpPr>
        <p:spPr>
          <a:xfrm>
            <a:off x="4894540" y="4679156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Lightgbm</a:t>
            </a:r>
            <a:endParaRPr lang="en-US" sz="1650"/>
          </a:p>
        </p:txBody>
      </p:sp>
      <p:sp>
        <p:nvSpPr>
          <p:cNvPr id="14" name="Text 11"/>
          <p:cNvSpPr/>
          <p:nvPr/>
        </p:nvSpPr>
        <p:spPr>
          <a:xfrm>
            <a:off x="4894540" y="5088374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Scikit-learn</a:t>
            </a:r>
            <a:endParaRPr lang="en-US" sz="1650"/>
          </a:p>
        </p:txBody>
      </p:sp>
      <p:sp>
        <p:nvSpPr>
          <p:cNvPr id="15" name="Text 12"/>
          <p:cNvSpPr/>
          <p:nvPr/>
        </p:nvSpPr>
        <p:spPr>
          <a:xfrm>
            <a:off x="4894540" y="5497592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Imbalanced-learn</a:t>
            </a:r>
            <a:endParaRPr lang="en-US" sz="1650"/>
          </a:p>
        </p:txBody>
      </p:sp>
      <p:sp>
        <p:nvSpPr>
          <p:cNvPr id="16" name="Shape 13"/>
          <p:cNvSpPr/>
          <p:nvPr/>
        </p:nvSpPr>
        <p:spPr>
          <a:xfrm>
            <a:off x="734616" y="6260783"/>
            <a:ext cx="7674769" cy="122467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17" name="Text 14"/>
          <p:cNvSpPr/>
          <p:nvPr/>
        </p:nvSpPr>
        <p:spPr>
          <a:xfrm>
            <a:off x="952143" y="6478310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Instalación</a:t>
            </a:r>
            <a:endParaRPr lang="en-US" sz="2050"/>
          </a:p>
        </p:txBody>
      </p:sp>
      <p:sp>
        <p:nvSpPr>
          <p:cNvPr id="18" name="Text 15"/>
          <p:cNvSpPr/>
          <p:nvPr/>
        </p:nvSpPr>
        <p:spPr>
          <a:xfrm>
            <a:off x="952143" y="6932176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 la consola del proyecto, ejecutar: pip install -r requirements.txt</a:t>
            </a:r>
            <a:endParaRPr lang="en-US" sz="1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080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Análisis Exploratorio de Datos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249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Descripción de los Datos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conjunto de datos tiene 10,000 líneas y 14 columnas. Se basa en variables de datos de clientes de un banco multinacional para predecir cuáles clientes podrían dejar el banco.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Estadísticas Clave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Distribución de Clientes: 79.6% No abandonaron y 20.4% Abandonaron. Alemania tiene el mayor porcentaje de abandonos (32%).</a:t>
            </a:r>
            <a:endParaRPr lang="en-US" sz="175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BAF5D1-741A-A7F3-D6B8-3A3873580D4C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7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" y="2692598"/>
            <a:ext cx="4562475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Metodología Utilizada</a:t>
            </a:r>
            <a:endParaRPr lang="en-US" sz="3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3509248"/>
            <a:ext cx="882848" cy="10594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5578" y="3685818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Definición del Problema</a:t>
            </a:r>
            <a:endParaRPr lang="en-US" sz="1700"/>
          </a:p>
        </p:txBody>
      </p:sp>
      <p:sp>
        <p:nvSpPr>
          <p:cNvPr id="6" name="Text 2"/>
          <p:cNvSpPr/>
          <p:nvPr/>
        </p:nvSpPr>
        <p:spPr>
          <a:xfrm>
            <a:off x="1765578" y="4067532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Predecir qué clientes tienen una alta probabilidad de abandonar el banco.</a:t>
            </a:r>
            <a:endParaRPr lang="en-US" sz="13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4568666"/>
            <a:ext cx="882848" cy="10594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5578" y="4745236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Preparación de Datos</a:t>
            </a:r>
            <a:endParaRPr lang="en-US" sz="1700"/>
          </a:p>
        </p:txBody>
      </p:sp>
      <p:sp>
        <p:nvSpPr>
          <p:cNvPr id="9" name="Text 4"/>
          <p:cNvSpPr/>
          <p:nvPr/>
        </p:nvSpPr>
        <p:spPr>
          <a:xfrm>
            <a:off x="1765578" y="5126950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Conversión de variables categóricas, revisión de valores faltantes y outliers, división del dataset.</a:t>
            </a:r>
            <a:endParaRPr lang="en-US" sz="13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5628084"/>
            <a:ext cx="882848" cy="1059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5578" y="5804654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Selección de Modelos</a:t>
            </a:r>
            <a:endParaRPr lang="en-US" sz="1700"/>
          </a:p>
        </p:txBody>
      </p:sp>
      <p:sp>
        <p:nvSpPr>
          <p:cNvPr id="12" name="Text 6"/>
          <p:cNvSpPr/>
          <p:nvPr/>
        </p:nvSpPr>
        <p:spPr>
          <a:xfrm>
            <a:off x="1765578" y="6186368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Prueba de algoritmos de clasificación: Random Forest, KNN, Regresión Logística, Árbol de Decisión, LightGBM.</a:t>
            </a:r>
            <a:endParaRPr lang="en-US" sz="13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" y="6687503"/>
            <a:ext cx="882848" cy="10594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5578" y="6864072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Modelo Final</a:t>
            </a:r>
            <a:endParaRPr lang="en-US" sz="1700"/>
          </a:p>
        </p:txBody>
      </p:sp>
      <p:sp>
        <p:nvSpPr>
          <p:cNvPr id="15" name="Text 8"/>
          <p:cNvSpPr/>
          <p:nvPr/>
        </p:nvSpPr>
        <p:spPr>
          <a:xfrm>
            <a:off x="1765578" y="7245787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LightGBM, debido a su buen equilibrio entre precisión y recall.</a:t>
            </a:r>
            <a:endParaRPr lang="en-US" sz="135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C8E949-FBC3-7237-A6DE-7D09C18B3DBF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6B9AA7-65BF-43CD-23F0-202AD5B3B3C9}"/>
              </a:ext>
            </a:extLst>
          </p:cNvPr>
          <p:cNvSpPr/>
          <p:nvPr/>
        </p:nvSpPr>
        <p:spPr>
          <a:xfrm>
            <a:off x="682278" y="752734"/>
            <a:ext cx="8080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Modelos de Predicción Utilizados</a:t>
            </a:r>
            <a:endParaRPr lang="en-US" sz="400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29CBD9E-A91A-8E58-38A6-EE71AC82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2" y="2003833"/>
            <a:ext cx="882848" cy="1059418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1FE0A95D-4C40-1F9C-8C3E-6D6E86DA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2" y="3163610"/>
            <a:ext cx="882848" cy="1059418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5BACA5EF-3137-8712-7037-FCB0C06D0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02" y="4356841"/>
            <a:ext cx="882848" cy="1059418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8A7BEFD2-952B-8BBF-DF67-1D1220C70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02" y="5561224"/>
            <a:ext cx="882848" cy="1059418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BEDE834E-7EAB-EF20-D522-711DCFF6B6DC}"/>
              </a:ext>
            </a:extLst>
          </p:cNvPr>
          <p:cNvSpPr/>
          <p:nvPr/>
        </p:nvSpPr>
        <p:spPr>
          <a:xfrm>
            <a:off x="2010905" y="2257674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Random Forest</a:t>
            </a:r>
            <a:endParaRPr lang="en-US" sz="170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954CD95A-DE21-2F87-EA0C-75FE39783AEC}"/>
              </a:ext>
            </a:extLst>
          </p:cNvPr>
          <p:cNvSpPr/>
          <p:nvPr/>
        </p:nvSpPr>
        <p:spPr>
          <a:xfrm>
            <a:off x="2010904" y="3417451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KNN</a:t>
            </a:r>
            <a:endParaRPr lang="en-US" sz="170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A5967ED7-1923-C92D-10D3-360A4B4886E7}"/>
              </a:ext>
            </a:extLst>
          </p:cNvPr>
          <p:cNvSpPr/>
          <p:nvPr/>
        </p:nvSpPr>
        <p:spPr>
          <a:xfrm>
            <a:off x="2010903" y="4610682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Regresión Logística</a:t>
            </a:r>
            <a:endParaRPr lang="en-US" sz="170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4F5C635-B582-B1C2-749A-04E7C0C3A974}"/>
              </a:ext>
            </a:extLst>
          </p:cNvPr>
          <p:cNvSpPr/>
          <p:nvPr/>
        </p:nvSpPr>
        <p:spPr>
          <a:xfrm>
            <a:off x="2010902" y="5815065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</a:rPr>
              <a:t>Árbol de Decisión</a:t>
            </a:r>
            <a:endParaRPr lang="en-US" sz="170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E653D580-5FC9-9E7F-A7E1-94AADAB81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1616" y="610076"/>
            <a:ext cx="6907887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Resultados y Conclusiones</a:t>
            </a:r>
            <a:endParaRPr lang="en-US" sz="4350"/>
          </a:p>
        </p:txBody>
      </p:sp>
      <p:sp>
        <p:nvSpPr>
          <p:cNvPr id="4" name="Text 1"/>
          <p:cNvSpPr/>
          <p:nvPr/>
        </p:nvSpPr>
        <p:spPr>
          <a:xfrm>
            <a:off x="6261616" y="1745099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0.53</a:t>
            </a:r>
            <a:endParaRPr lang="en-US" sz="5750"/>
          </a:p>
        </p:txBody>
      </p:sp>
      <p:sp>
        <p:nvSpPr>
          <p:cNvPr id="5" name="Text 2"/>
          <p:cNvSpPr/>
          <p:nvPr/>
        </p:nvSpPr>
        <p:spPr>
          <a:xfrm>
            <a:off x="6692622" y="275284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Precisión</a:t>
            </a:r>
            <a:endParaRPr lang="en-US" sz="2150"/>
          </a:p>
        </p:txBody>
      </p:sp>
      <p:sp>
        <p:nvSpPr>
          <p:cNvPr id="6" name="Text 3"/>
          <p:cNvSpPr/>
          <p:nvPr/>
        </p:nvSpPr>
        <p:spPr>
          <a:xfrm>
            <a:off x="6261616" y="3231713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Precisión del modelo LightGBM para la Clase 1 (clientes que abandonaron).</a:t>
            </a:r>
            <a:endParaRPr lang="en-US" sz="1700"/>
          </a:p>
        </p:txBody>
      </p:sp>
      <p:sp>
        <p:nvSpPr>
          <p:cNvPr id="7" name="Text 4"/>
          <p:cNvSpPr/>
          <p:nvPr/>
        </p:nvSpPr>
        <p:spPr>
          <a:xfrm>
            <a:off x="10224492" y="1745099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0.73</a:t>
            </a:r>
            <a:endParaRPr lang="en-US" sz="5750"/>
          </a:p>
        </p:txBody>
      </p:sp>
      <p:sp>
        <p:nvSpPr>
          <p:cNvPr id="8" name="Text 5"/>
          <p:cNvSpPr/>
          <p:nvPr/>
        </p:nvSpPr>
        <p:spPr>
          <a:xfrm>
            <a:off x="10655498" y="275284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Recall</a:t>
            </a:r>
            <a:endParaRPr lang="en-US" sz="2150"/>
          </a:p>
        </p:txBody>
      </p:sp>
      <p:sp>
        <p:nvSpPr>
          <p:cNvPr id="9" name="Text 6"/>
          <p:cNvSpPr/>
          <p:nvPr/>
        </p:nvSpPr>
        <p:spPr>
          <a:xfrm>
            <a:off x="10224492" y="3231713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 del modelo LightGBM para la Clase 1 (clientes que abandonaron).</a:t>
            </a:r>
            <a:endParaRPr lang="en-US" sz="1700"/>
          </a:p>
        </p:txBody>
      </p:sp>
      <p:sp>
        <p:nvSpPr>
          <p:cNvPr id="10" name="Text 7"/>
          <p:cNvSpPr/>
          <p:nvPr/>
        </p:nvSpPr>
        <p:spPr>
          <a:xfrm>
            <a:off x="8243054" y="5069800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0.61</a:t>
            </a:r>
            <a:endParaRPr lang="en-US" sz="5750"/>
          </a:p>
        </p:txBody>
      </p:sp>
      <p:sp>
        <p:nvSpPr>
          <p:cNvPr id="11" name="Text 8"/>
          <p:cNvSpPr/>
          <p:nvPr/>
        </p:nvSpPr>
        <p:spPr>
          <a:xfrm>
            <a:off x="8674060" y="6077545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F1-score</a:t>
            </a:r>
            <a:endParaRPr lang="en-US" sz="2150"/>
          </a:p>
        </p:txBody>
      </p:sp>
      <p:sp>
        <p:nvSpPr>
          <p:cNvPr id="12" name="Text 9"/>
          <p:cNvSpPr/>
          <p:nvPr/>
        </p:nvSpPr>
        <p:spPr>
          <a:xfrm>
            <a:off x="8243054" y="6556415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F1-score del modelo LightGBM, reflejando un buen balance entre precisión y recall.</a:t>
            </a:r>
            <a:endParaRPr lang="en-US" sz="1700"/>
          </a:p>
        </p:txBody>
      </p:sp>
      <p:pic>
        <p:nvPicPr>
          <p:cNvPr id="14" name="Imagen 13" descr="Gráfico, Gráfico en cascada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B6DB6164-3B2F-EAE8-3A67-76DF03BC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6" y="1823156"/>
            <a:ext cx="5934075" cy="4333875"/>
          </a:xfrm>
          <a:prstGeom prst="rect">
            <a:avLst/>
          </a:prstGeom>
        </p:spPr>
      </p:pic>
      <p:sp>
        <p:nvSpPr>
          <p:cNvPr id="13" name="Rectángulo 6">
            <a:extLst>
              <a:ext uri="{FF2B5EF4-FFF2-40B4-BE49-F238E27FC236}">
                <a16:creationId xmlns:a16="http://schemas.microsoft.com/office/drawing/2014/main" id="{45F4CF77-E2DE-DEFB-58B5-A9B92D9FED20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11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18</cp:revision>
  <dcterms:created xsi:type="dcterms:W3CDTF">2025-04-10T02:24:00Z</dcterms:created>
  <dcterms:modified xsi:type="dcterms:W3CDTF">2025-04-10T17:18:31Z</dcterms:modified>
</cp:coreProperties>
</file>